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6"/>
  </p:normalViewPr>
  <p:slideViewPr>
    <p:cSldViewPr snapToGrid="0" snapToObjects="1">
      <p:cViewPr varScale="1">
        <p:scale>
          <a:sx n="93" d="100"/>
          <a:sy n="93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Acme Retail Sales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Presented by:</a:t>
            </a:r>
            <a:endParaRPr lang="en-US" dirty="0"/>
          </a:p>
          <a:p>
            <a:r>
              <a:rPr lang="en-US" dirty="0" smtClean="0"/>
              <a:t>Cameron Cromer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1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2284" y="6483926"/>
            <a:ext cx="9905999" cy="374074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sz="1800" dirty="0"/>
              <a:t>http://</a:t>
            </a:r>
            <a:r>
              <a:rPr lang="en-US" sz="1800" dirty="0" err="1"/>
              <a:t>cep.org</a:t>
            </a:r>
            <a:r>
              <a:rPr lang="en-US" sz="1800" dirty="0"/>
              <a:t>/</a:t>
            </a:r>
            <a:r>
              <a:rPr lang="en-US" sz="1800" dirty="0" err="1"/>
              <a:t>wp</a:t>
            </a:r>
            <a:r>
              <a:rPr lang="en-US" sz="1800" dirty="0"/>
              <a:t>-content/uploads/2015/10/confronting-overwork-1.jpg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336" y="1876955"/>
            <a:ext cx="5624151" cy="438683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6805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the problem is important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1" y="6192981"/>
            <a:ext cx="9905999" cy="665019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sz="1800" dirty="0"/>
              <a:t>https://</a:t>
            </a:r>
            <a:r>
              <a:rPr lang="en-US" sz="1800" dirty="0" err="1"/>
              <a:t>marketingland.com</a:t>
            </a:r>
            <a:r>
              <a:rPr lang="en-US" sz="1800" dirty="0"/>
              <a:t>/</a:t>
            </a:r>
            <a:r>
              <a:rPr lang="en-US" sz="1800" dirty="0" err="1"/>
              <a:t>wp</a:t>
            </a:r>
            <a:r>
              <a:rPr lang="en-US" sz="1800" dirty="0"/>
              <a:t>-content/ml-loads/2016/02/efficiency-ss-1920.png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789" y="2097088"/>
            <a:ext cx="5969245" cy="392042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52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1" y="6123483"/>
            <a:ext cx="9905999" cy="429492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sz="1800" dirty="0"/>
              <a:t>http://</a:t>
            </a:r>
            <a:r>
              <a:rPr lang="en-US" sz="1800" dirty="0" err="1"/>
              <a:t>www.bmc.com</a:t>
            </a:r>
            <a:r>
              <a:rPr lang="en-US" sz="1800" dirty="0"/>
              <a:t>/blogs/</a:t>
            </a:r>
            <a:r>
              <a:rPr lang="en-US" sz="1800" dirty="0" err="1"/>
              <a:t>saas</a:t>
            </a:r>
            <a:r>
              <a:rPr lang="en-US" sz="1800" dirty="0"/>
              <a:t>-help-desk-software-comparison-features-look/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11" y="2097088"/>
            <a:ext cx="6731000" cy="38462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011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will help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978" y="2097088"/>
            <a:ext cx="7532868" cy="393383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27978" y="6211669"/>
            <a:ext cx="7532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mva.microsoft.com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-us/training-courses/sql-database-fundamentals-16944?l=w7qq6nAID_6805121157</a:t>
            </a:r>
          </a:p>
        </p:txBody>
      </p:sp>
    </p:spTree>
    <p:extLst>
      <p:ext uri="{BB962C8B-B14F-4D97-AF65-F5344CB8AC3E}">
        <p14:creationId xmlns:p14="http://schemas.microsoft.com/office/powerpoint/2010/main" val="205696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Reports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22" y="3172246"/>
            <a:ext cx="4655262" cy="18376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948" y="1847112"/>
            <a:ext cx="3292042" cy="448786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4322" y="2498492"/>
            <a:ext cx="4871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Fig. 1. Dense Rank Report Quarter 4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165605" y="1126970"/>
            <a:ext cx="2978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Fig. 2. Rollup Report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8998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6234544"/>
            <a:ext cx="9905999" cy="623455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sz="1800" dirty="0"/>
              <a:t>https://</a:t>
            </a:r>
            <a:r>
              <a:rPr lang="en-US" sz="1800" dirty="0" err="1"/>
              <a:t>logicalread.com</a:t>
            </a:r>
            <a:r>
              <a:rPr lang="en-US" sz="1800" dirty="0"/>
              <a:t>/</a:t>
            </a:r>
            <a:r>
              <a:rPr lang="en-US" sz="1800" dirty="0" err="1"/>
              <a:t>wp</a:t>
            </a:r>
            <a:r>
              <a:rPr lang="en-US" sz="1800" dirty="0"/>
              <a:t>-content/uploads/2017/07/Eye-Opening-Discoveries-About-Help-Desk-Security-and-What-to-Do.png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638" y="1745674"/>
            <a:ext cx="7955545" cy="416340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369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20</TotalTime>
  <Words>58</Words>
  <Application>Microsoft Macintosh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Trebuchet MS</vt:lpstr>
      <vt:lpstr>Tw Cen MT</vt:lpstr>
      <vt:lpstr>Arial</vt:lpstr>
      <vt:lpstr>Circuit</vt:lpstr>
      <vt:lpstr>Acme Retail Sales</vt:lpstr>
      <vt:lpstr>What is the problem?</vt:lpstr>
      <vt:lpstr>Why is the problem is important</vt:lpstr>
      <vt:lpstr>Proposed solution</vt:lpstr>
      <vt:lpstr>How it will help</vt:lpstr>
      <vt:lpstr>Reports</vt:lpstr>
      <vt:lpstr>Conclusion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Cromer, Cameron</dc:creator>
  <cp:lastModifiedBy>Cromer, Cameron</cp:lastModifiedBy>
  <cp:revision>4</cp:revision>
  <dcterms:created xsi:type="dcterms:W3CDTF">2017-12-06T04:35:26Z</dcterms:created>
  <dcterms:modified xsi:type="dcterms:W3CDTF">2017-12-06T04:55:28Z</dcterms:modified>
</cp:coreProperties>
</file>

<file path=docProps/thumbnail.jpeg>
</file>